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B0D8EB-A8C8-49D5-9EF1-09B1A47561C0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9504625-0132-4309-9532-CC833E3E1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975104"/>
          </a:xfrm>
        </p:spPr>
        <p:txBody>
          <a:bodyPr/>
          <a:lstStyle/>
          <a:p>
            <a:pPr algn="ctr"/>
            <a:r>
              <a:rPr lang="fr-FR" dirty="0" err="1" smtClean="0">
                <a:latin typeface="Arial Rounded MT Bold" pitchFamily="34" charset="0"/>
              </a:rPr>
              <a:t>Acrosport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latin typeface="AngsanaUPC" pitchFamily="18" charset="-34"/>
                <a:cs typeface="AngsanaUPC" pitchFamily="18" charset="-34"/>
              </a:rPr>
              <a:t> à la salle Mandela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séance </a:t>
            </a:r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195736" y="594928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r-FR" b="1" dirty="0" smtClean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</a:rPr>
              <a:t>Certains groupes ont travaillé les figures en trios</a:t>
            </a:r>
            <a:endParaRPr lang="fr-FR" b="1" dirty="0">
              <a:ln w="50800"/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Image 3" descr="P1030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717032"/>
            <a:ext cx="2536395" cy="1902296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Espace réservé du contenu 3" descr="P10302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717032"/>
            <a:ext cx="2496277" cy="1872208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9" name="Image 8" descr="P103026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1" y="3717032"/>
            <a:ext cx="2496277" cy="1872208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P10302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077072"/>
            <a:ext cx="2688299" cy="2016224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8" name="Image 7" descr="P10302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052736"/>
            <a:ext cx="2400267" cy="1800200"/>
          </a:xfrm>
          <a:prstGeom prst="rect">
            <a:avLst/>
          </a:prstGeom>
          <a:ln w="9525" cap="sq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1115616" y="33265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 l’entraînement, parfois cela vacille un peu ….</a:t>
            </a:r>
            <a:endParaRPr lang="fr-F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99592" y="321297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Pour d’autres les positions sont moins périlleuses  et… nos garçons l’ont bien compris !!</a:t>
            </a:r>
            <a:endParaRPr lang="fr-F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4" name="Image 13" descr="P103026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1052736"/>
            <a:ext cx="2400267" cy="18002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Image 14" descr="P103027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54200" y="1052737"/>
            <a:ext cx="2400265" cy="1800199"/>
          </a:xfrm>
          <a:prstGeom prst="rect">
            <a:avLst/>
          </a:prstGeom>
          <a:ln w="9525" cap="sq">
            <a:solidFill>
              <a:schemeClr val="accent5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Image 15" descr="P103026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0032" y="4077072"/>
            <a:ext cx="2760307" cy="207023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10302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79" y="836712"/>
            <a:ext cx="2976331" cy="2232248"/>
          </a:xfrm>
          <a:prstGeom prst="rect">
            <a:avLst/>
          </a:prstGeom>
          <a:ln w="9525" cap="sq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Image 3" descr="P10302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69100" y="836712"/>
            <a:ext cx="2976330" cy="2232248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5" name="Image 4" descr="P103026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3573016"/>
            <a:ext cx="3024336" cy="2268251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6" name="Image 5" descr="P103027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79" y="3573016"/>
            <a:ext cx="2976331" cy="2232248"/>
          </a:xfrm>
          <a:prstGeom prst="rect">
            <a:avLst/>
          </a:prstGeom>
          <a:ln w="9525" cap="sq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>
            <a:off x="1331640" y="26064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Mais au final, les positions sont bien tenues !</a:t>
            </a:r>
            <a:endParaRPr lang="fr-F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07704" y="616530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Et quelques groupes commencent à inventer des figures...</a:t>
            </a:r>
            <a:endParaRPr lang="fr-F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</TotalTime>
  <Words>52</Words>
  <Application>Microsoft Office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Métro</vt:lpstr>
      <vt:lpstr>Acrosport  à la salle Mandela séance 3</vt:lpstr>
      <vt:lpstr>Diapositive 2</vt:lpstr>
      <vt:lpstr>Diapositive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Acrosport  à la salle Mandela séance 1</dc:title>
  <dc:creator>Yann</dc:creator>
  <cp:lastModifiedBy>Yann</cp:lastModifiedBy>
  <cp:revision>10</cp:revision>
  <dcterms:created xsi:type="dcterms:W3CDTF">2015-01-18T12:54:49Z</dcterms:created>
  <dcterms:modified xsi:type="dcterms:W3CDTF">2015-02-03T18:27:37Z</dcterms:modified>
</cp:coreProperties>
</file>